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theme/theme1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  <p:sldMasterId id="2147483726" r:id="rId16"/>
    <p:sldMasterId id="2147483729" r:id="rId17"/>
    <p:sldMasterId id="2147483733" r:id="rId18"/>
    <p:sldMasterId id="2147483735" r:id="rId19"/>
  </p:sldMasterIdLst>
  <p:notesMasterIdLst>
    <p:notesMasterId r:id="rId23"/>
  </p:notesMasterIdLst>
  <p:sldIdLst>
    <p:sldId id="256" r:id="rId20"/>
    <p:sldId id="257" r:id="rId21"/>
    <p:sldId id="258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21/02/2022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71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62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81909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59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742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602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98721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568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3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45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1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FA7EFE-7B16-4D21-A002-0473F3C4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17" y="0"/>
            <a:ext cx="7431283" cy="514350"/>
          </a:xfrm>
        </p:spPr>
        <p:txBody>
          <a:bodyPr/>
          <a:lstStyle/>
          <a:p>
            <a:r>
              <a:rPr lang="es-MX" dirty="0"/>
              <a:t>Altas y Bajas Pensionados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28F405-3476-4465-80A1-AF81E5E01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5" y="6474249"/>
            <a:ext cx="3399146" cy="365125"/>
          </a:xfrm>
        </p:spPr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7677C46-0246-46CF-9F7C-AAC4C9908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1" y="2454604"/>
            <a:ext cx="6265801" cy="399873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5FB8343-F971-4FB3-BBD9-5AF5C9CF6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322" y="980728"/>
            <a:ext cx="6400780" cy="94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2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1EDA3A-3178-4665-B8DE-06E4BFBA9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17" y="45822"/>
            <a:ext cx="7431283" cy="506628"/>
          </a:xfrm>
        </p:spPr>
        <p:txBody>
          <a:bodyPr/>
          <a:lstStyle/>
          <a:p>
            <a:r>
              <a:rPr lang="es-MX" dirty="0"/>
              <a:t>Comparativo de Altas por Tipo de Pensión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6BA800-2356-471B-A9FD-1BFECD5B1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7" y="6474250"/>
            <a:ext cx="3399146" cy="365125"/>
          </a:xfrm>
        </p:spPr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412647C-70C2-455C-8FF3-C94409B13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899"/>
            <a:ext cx="8090093" cy="542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29E4C9-C82B-4199-8BF3-220741FF4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636" y="67846"/>
            <a:ext cx="7431283" cy="611048"/>
          </a:xfrm>
        </p:spPr>
        <p:txBody>
          <a:bodyPr/>
          <a:lstStyle/>
          <a:p>
            <a:r>
              <a:rPr lang="es-MX" dirty="0"/>
              <a:t>Histórico Altas y Bajas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0057D5-7F19-4301-B161-76EA32B9B6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A2DA008-7F83-4533-848E-69C5EB3E6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76" y="1192475"/>
            <a:ext cx="7912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7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8.xml><?xml version="1.0" encoding="utf-8"?>
<a:theme xmlns:a="http://schemas.openxmlformats.org/drawingml/2006/main" name="8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90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19</vt:i4>
      </vt:variant>
      <vt:variant>
        <vt:lpstr>Títulos de diapositiva</vt:lpstr>
      </vt:variant>
      <vt:variant>
        <vt:i4>3</vt:i4>
      </vt:variant>
    </vt:vector>
  </HeadingPairs>
  <TitlesOfParts>
    <vt:vector size="32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CONSEJO DIRECTIVO</vt:lpstr>
      <vt:lpstr>4_Tema Sesiones</vt:lpstr>
      <vt:lpstr>8_plantilla ipejal 2019</vt:lpstr>
      <vt:lpstr>9_plantilla ipejal 2019</vt:lpstr>
      <vt:lpstr>Altas y Bajas Pensionados</vt:lpstr>
      <vt:lpstr>Comparativo de Altas por Tipo de Pensión</vt:lpstr>
      <vt:lpstr>Histórico Altas y Bajas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26</cp:revision>
  <dcterms:created xsi:type="dcterms:W3CDTF">2020-08-21T21:22:36Z</dcterms:created>
  <dcterms:modified xsi:type="dcterms:W3CDTF">2022-02-21T21:28:24Z</dcterms:modified>
</cp:coreProperties>
</file>